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718" r:id="rId2"/>
  </p:sldMasterIdLst>
  <p:notesMasterIdLst>
    <p:notesMasterId r:id="rId8"/>
  </p:notesMasterIdLst>
  <p:handoutMasterIdLst>
    <p:handoutMasterId r:id="rId9"/>
  </p:handoutMasterIdLst>
  <p:sldIdLst>
    <p:sldId id="2462" r:id="rId3"/>
    <p:sldId id="2461" r:id="rId4"/>
    <p:sldId id="2458" r:id="rId5"/>
    <p:sldId id="2459" r:id="rId6"/>
    <p:sldId id="2443" r:id="rId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S PGothic"/>
        <a:cs typeface="MS PGothic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S PGothic"/>
        <a:cs typeface="MS PGothic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S PGothic"/>
        <a:cs typeface="MS PGothic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S PGothic"/>
        <a:cs typeface="MS PGothic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bg1"/>
        </a:solidFill>
        <a:latin typeface="Arial" charset="0"/>
        <a:ea typeface="MS PGothic"/>
        <a:cs typeface="MS PGothic"/>
      </a:defRPr>
    </a:lvl5pPr>
    <a:lvl6pPr marL="2286000" algn="l" defTabSz="914400" rtl="0" eaLnBrk="1" latinLnBrk="0" hangingPunct="1">
      <a:defRPr sz="1200" kern="1200">
        <a:solidFill>
          <a:schemeClr val="bg1"/>
        </a:solidFill>
        <a:latin typeface="Arial" charset="0"/>
        <a:ea typeface="MS PGothic"/>
        <a:cs typeface="MS PGothic"/>
      </a:defRPr>
    </a:lvl6pPr>
    <a:lvl7pPr marL="2743200" algn="l" defTabSz="914400" rtl="0" eaLnBrk="1" latinLnBrk="0" hangingPunct="1">
      <a:defRPr sz="1200" kern="1200">
        <a:solidFill>
          <a:schemeClr val="bg1"/>
        </a:solidFill>
        <a:latin typeface="Arial" charset="0"/>
        <a:ea typeface="MS PGothic"/>
        <a:cs typeface="MS PGothic"/>
      </a:defRPr>
    </a:lvl7pPr>
    <a:lvl8pPr marL="3200400" algn="l" defTabSz="914400" rtl="0" eaLnBrk="1" latinLnBrk="0" hangingPunct="1">
      <a:defRPr sz="1200" kern="1200">
        <a:solidFill>
          <a:schemeClr val="bg1"/>
        </a:solidFill>
        <a:latin typeface="Arial" charset="0"/>
        <a:ea typeface="MS PGothic"/>
        <a:cs typeface="MS PGothic"/>
      </a:defRPr>
    </a:lvl8pPr>
    <a:lvl9pPr marL="3657600" algn="l" defTabSz="914400" rtl="0" eaLnBrk="1" latinLnBrk="0" hangingPunct="1">
      <a:defRPr sz="1200" kern="1200">
        <a:solidFill>
          <a:schemeClr val="bg1"/>
        </a:solidFill>
        <a:latin typeface="Arial" charset="0"/>
        <a:ea typeface="MS PGothic"/>
        <a:cs typeface="MS P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B36"/>
    <a:srgbClr val="E2E2E2"/>
    <a:srgbClr val="ACABB3"/>
    <a:srgbClr val="66CCFF"/>
    <a:srgbClr val="400080"/>
    <a:srgbClr val="8000FF"/>
    <a:srgbClr val="3399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96" autoAdjust="0"/>
    <p:restoredTop sz="82903" autoAdjust="0"/>
  </p:normalViewPr>
  <p:slideViewPr>
    <p:cSldViewPr snapToGrid="0">
      <p:cViewPr>
        <p:scale>
          <a:sx n="66" d="100"/>
          <a:sy n="66" d="100"/>
        </p:scale>
        <p:origin x="-1886" y="-571"/>
      </p:cViewPr>
      <p:guideLst>
        <p:guide orient="horz" pos="1684"/>
        <p:guide pos="32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8" y="-84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24E34F4-EEB9-443B-9D45-62DB505D2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51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730375" y="600075"/>
            <a:ext cx="3494088" cy="2620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9713" y="3349625"/>
            <a:ext cx="6561137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0"/>
            <a:endParaRPr lang="en-US" noProof="0" smtClean="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3" tIns="46477" rIns="92953" bIns="46477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 b="1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684D21-0407-4572-9A4E-3BBC8DA3B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40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2500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MS PGothic"/>
      </a:defRPr>
    </a:lvl1pPr>
    <a:lvl2pPr marL="231775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MS PGothic" pitchFamily="34" charset="-128"/>
        <a:cs typeface="MS PGothic"/>
      </a:defRPr>
    </a:lvl2pPr>
    <a:lvl3pPr marL="461963" indent="-115888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MS PGothic" pitchFamily="34" charset="-128"/>
        <a:cs typeface="MS PGothic"/>
      </a:defRPr>
    </a:lvl3pPr>
    <a:lvl4pPr marL="682625" indent="-106363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MS PGothic" pitchFamily="34" charset="-128"/>
        <a:cs typeface="MS PGothic"/>
      </a:defRPr>
    </a:lvl4pPr>
    <a:lvl5pPr marL="914400" indent="-117475" algn="l" rtl="0" eaLnBrk="0" fontAlgn="base" hangingPunct="0">
      <a:lnSpc>
        <a:spcPct val="90000"/>
      </a:lnSpc>
      <a:spcBef>
        <a:spcPct val="25000"/>
      </a:spcBef>
      <a:spcAft>
        <a:spcPct val="0"/>
      </a:spcAft>
      <a:buSzPct val="110000"/>
      <a:buFont typeface="Wingdings" pitchFamily="2" charset="2"/>
      <a:buChar char="§"/>
      <a:defRPr sz="900" kern="1200">
        <a:solidFill>
          <a:schemeClr val="tx1"/>
        </a:solidFill>
        <a:latin typeface="Arial" charset="0"/>
        <a:ea typeface="MS PGothic" pitchFamily="34" charset="-128"/>
        <a:cs typeface="MS PGothic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Link_Layer_Topology_Discovery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en.wikipedia.org/wiki/Link_Layer_Discovery_Protocol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MS PGothic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MS PGothic"/>
            </a:endParaRPr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80C0A-6551-4E0A-BE77-E067621A2408}" type="slidenum">
              <a:rPr lang="en-US" smtClean="0">
                <a:ea typeface="MS PGothic"/>
                <a:cs typeface="MS PGothic"/>
              </a:rPr>
              <a:pPr/>
              <a:t>2</a:t>
            </a:fld>
            <a:endParaRPr lang="en-US" smtClean="0">
              <a:ea typeface="MS PGothic"/>
              <a:cs typeface="MS PGothic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MS PGothic"/>
              </a:rPr>
              <a:t>LLDP- Link Layer Topology Discovery</a:t>
            </a:r>
          </a:p>
          <a:p>
            <a:r>
              <a:rPr lang="en-US" smtClean="0">
                <a:ea typeface="MS PGothic"/>
              </a:rPr>
              <a:t>LLTD- Link Layer Discovery Protocol </a:t>
            </a:r>
          </a:p>
          <a:p>
            <a:r>
              <a:rPr lang="en-US" smtClean="0">
                <a:ea typeface="MS PGothic"/>
              </a:rPr>
              <a:t> </a:t>
            </a:r>
          </a:p>
          <a:p>
            <a:r>
              <a:rPr lang="en-US" u="sng" smtClean="0">
                <a:ea typeface="MS PGothic"/>
                <a:hlinkClick r:id="rId3"/>
              </a:rPr>
              <a:t>http://en.wikipedia.org/wiki/Link_Layer_Topology_Discovery</a:t>
            </a:r>
            <a:r>
              <a:rPr lang="en-US" smtClean="0">
                <a:ea typeface="MS PGothic"/>
              </a:rPr>
              <a:t> </a:t>
            </a:r>
          </a:p>
          <a:p>
            <a:r>
              <a:rPr lang="en-US" u="sng" smtClean="0">
                <a:ea typeface="MS PGothic"/>
                <a:hlinkClick r:id="rId4"/>
              </a:rPr>
              <a:t>http://en.wikipedia.org/wiki/Link_Layer_Discovery_Protocol</a:t>
            </a:r>
            <a:r>
              <a:rPr lang="en-US" smtClean="0">
                <a:ea typeface="MS PGothic"/>
              </a:rPr>
              <a:t>.    </a:t>
            </a:r>
          </a:p>
          <a:p>
            <a:endParaRPr lang="en-US" smtClean="0">
              <a:ea typeface="MS PGothic"/>
            </a:endParaRPr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C7C1D0-4F38-4201-A68F-21A45B0A4969}" type="slidenum">
              <a:rPr lang="en-US" smtClean="0">
                <a:ea typeface="MS PGothic"/>
                <a:cs typeface="MS PGothic"/>
              </a:rPr>
              <a:pPr/>
              <a:t>3</a:t>
            </a:fld>
            <a:endParaRPr lang="en-US" smtClean="0">
              <a:ea typeface="MS PGothic"/>
              <a:cs typeface="MS PGothic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MS PGothic"/>
            </a:endParaRPr>
          </a:p>
        </p:txBody>
      </p:sp>
      <p:sp>
        <p:nvSpPr>
          <p:cNvPr id="1064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E7ED28-1A2F-4B56-843A-00D03FF202B1}" type="slidenum">
              <a:rPr lang="en-US" smtClean="0">
                <a:ea typeface="MS PGothic"/>
                <a:cs typeface="MS PGothic"/>
              </a:rPr>
              <a:pPr/>
              <a:t>4</a:t>
            </a:fld>
            <a:endParaRPr lang="en-US" smtClean="0">
              <a:ea typeface="MS PGothic"/>
              <a:cs typeface="MS PGothic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ea typeface="MS PGothic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67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1295400"/>
            <a:ext cx="8453438" cy="1114425"/>
          </a:xfrm>
        </p:spPr>
        <p:txBody>
          <a:bodyPr lIns="91440" rIns="91440"/>
          <a:lstStyle>
            <a:lvl1pPr>
              <a:defRPr>
                <a:solidFill>
                  <a:srgbClr val="00559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67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5138" y="3135313"/>
            <a:ext cx="5334000" cy="11430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50FAD-5B2F-4CFF-A1AE-4FECA0E69454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EA67D-4844-4FC6-ABCC-067350D97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82E9A-59CC-4E8B-8106-43B5DB482D7A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7D6E4-547E-464B-971E-FA98E8460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ADCE6-8272-408E-86C0-3E75A854E1D1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2A04C-01A9-4A55-868F-E7C61675F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20307-C3BC-4BAF-B1B4-FB76D39AF9F0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4D9FB-12F9-4FC4-A6E5-498335002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1A829-1096-4710-9D91-0C6BB4836B13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2465E-2661-4669-B2AE-8F5880F15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1013" y="0"/>
            <a:ext cx="2135187" cy="595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863" y="0"/>
            <a:ext cx="6254750" cy="595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CF58B-1EDC-4FD8-AEA2-5B4DC5D46BD5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35412-63D7-492B-9858-C5A402A9F2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74F58-351A-475B-A611-453CBA8BD8A8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30406-4255-47A8-A7AC-88E0D6448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63" y="0"/>
            <a:ext cx="7772400" cy="9461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450" y="1606550"/>
            <a:ext cx="8540750" cy="4344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58C9B-3324-463E-AC40-9DA94DA68384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AD83D-4497-4EC7-A3DE-5D1375A6F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63" y="0"/>
            <a:ext cx="7772400" cy="9461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25450" y="1606550"/>
            <a:ext cx="4194175" cy="4344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2025" y="1606550"/>
            <a:ext cx="4194175" cy="4344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F4A03-E906-439B-A65B-D987F30E8A9D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473FE-4B3C-40EA-BAAE-CB52882B7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3F572-7CFC-4BC1-A100-8E54F6819358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EC5B3-77C6-44F9-B966-0DFCA2957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700DB-7714-4BC4-9410-504BB85D6F61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27D03-820E-4D13-918E-62AAD333E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9F85D-073F-46C5-88E0-C8EDFCA477B6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4C94C-A98A-4A7E-AF20-0A4DA61C9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5450" y="1606550"/>
            <a:ext cx="4194175" cy="4344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2025" y="1606550"/>
            <a:ext cx="4194175" cy="4344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9898A-D644-4249-ABAB-E5171B8696DF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355E1-DD3D-47D1-968F-3CEEDB5678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A48A1-21B6-4E09-8814-7F74D032D258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22805-816B-48BF-9F57-037D7ED87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3863" y="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606550"/>
            <a:ext cx="8540750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568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1113" y="6470650"/>
            <a:ext cx="8683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" tIns="18288" rIns="18288" bIns="1828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accent1"/>
                </a:solidFill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8DA00C13-4A9D-4637-9800-F73C1050F0FB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455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0850" y="6470650"/>
            <a:ext cx="57372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" tIns="18288" rIns="18288" bIns="1828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chemeClr val="accent1"/>
                </a:solidFill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45568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500" y="6472238"/>
            <a:ext cx="2381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" tIns="18288" rIns="18288" bIns="1828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accent1"/>
                </a:solidFill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81C43AEB-6043-4053-BE8A-B50EB2FCF4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2952" name="Picture 8" descr="SW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8075" y="6300788"/>
            <a:ext cx="14335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888" r:id="rId2"/>
    <p:sldLayoutId id="2147483887" r:id="rId3"/>
    <p:sldLayoutId id="2147483886" r:id="rId4"/>
  </p:sldLayoutIdLst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MS PGothic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9pPr>
    </p:titleStyle>
    <p:bodyStyle>
      <a:lvl1pPr marL="287338" indent="-287338" algn="l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MS PGothic"/>
        </a:defRPr>
      </a:lvl1pPr>
      <a:lvl2pPr marL="627063" indent="-225425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MS PGothic"/>
        </a:defRPr>
      </a:lvl2pPr>
      <a:lvl3pPr marL="914400" indent="-173038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MS PGothic"/>
        </a:defRPr>
      </a:lvl3pPr>
      <a:lvl4pPr marL="1201738" indent="-17303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MS PGothic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MS P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3863" y="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606550"/>
            <a:ext cx="8540750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568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1113" y="6470650"/>
            <a:ext cx="868362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" tIns="18288" rIns="18288" bIns="1828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accent1"/>
                </a:solidFill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1EFC810-41EF-47E5-9184-A8A15AE0F949}" type="datetime1">
              <a:rPr lang="en-US" smtClean="0"/>
              <a:pPr>
                <a:defRPr/>
              </a:pPr>
              <a:t>9/15/2015</a:t>
            </a:fld>
            <a:endParaRPr lang="en-US"/>
          </a:p>
        </p:txBody>
      </p:sp>
      <p:sp>
        <p:nvSpPr>
          <p:cNvPr id="4556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0850" y="6470650"/>
            <a:ext cx="57372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" tIns="18288" rIns="18288" bIns="1828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chemeClr val="accent1"/>
                </a:solidFill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SonicWALL CONFIDENTIAL   All Rights Reserved </a:t>
            </a:r>
          </a:p>
        </p:txBody>
      </p:sp>
      <p:sp>
        <p:nvSpPr>
          <p:cNvPr id="45568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500" y="6472238"/>
            <a:ext cx="2381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" tIns="18288" rIns="18288" bIns="1828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accent1"/>
                </a:solidFill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5CD258A9-A159-4235-AE9A-E27AAB176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152" name="Picture 8" descr="SW_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8075" y="6300788"/>
            <a:ext cx="14335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98" r:id="rId2"/>
    <p:sldLayoutId id="2147483897" r:id="rId3"/>
    <p:sldLayoutId id="2147483896" r:id="rId4"/>
    <p:sldLayoutId id="2147483895" r:id="rId5"/>
    <p:sldLayoutId id="2147483894" r:id="rId6"/>
    <p:sldLayoutId id="2147483893" r:id="rId7"/>
    <p:sldLayoutId id="2147483892" r:id="rId8"/>
    <p:sldLayoutId id="2147483891" r:id="rId9"/>
    <p:sldLayoutId id="2147483890" r:id="rId10"/>
    <p:sldLayoutId id="2147483889" r:id="rId11"/>
  </p:sldLayoutIdLst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MS PGothic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  <a:cs typeface="MS PGothic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itchFamily="34" charset="0"/>
          <a:ea typeface="MS PGothic" pitchFamily="34" charset="-128"/>
        </a:defRPr>
      </a:lvl9pPr>
    </p:titleStyle>
    <p:bodyStyle>
      <a:lvl1pPr marL="287338" indent="-287338" algn="l" rtl="0" eaLnBrk="0" fontAlgn="base" hangingPunct="0">
        <a:lnSpc>
          <a:spcPct val="95000"/>
        </a:lnSpc>
        <a:spcBef>
          <a:spcPct val="40000"/>
        </a:spcBef>
        <a:spcAft>
          <a:spcPct val="0"/>
        </a:spcAft>
        <a:buClr>
          <a:schemeClr val="accent1"/>
        </a:buClr>
        <a:buSzPct val="125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MS PGothic"/>
        </a:defRPr>
      </a:lvl1pPr>
      <a:lvl2pPr marL="627063" indent="-225425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MS PGothic"/>
        </a:defRPr>
      </a:lvl2pPr>
      <a:lvl3pPr marL="914400" indent="-173038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MS PGothic"/>
        </a:defRPr>
      </a:lvl3pPr>
      <a:lvl4pPr marL="1201738" indent="-17303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MS PGothic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MS PGothic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Switching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9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VLAN Trunking</a:t>
            </a:r>
          </a:p>
        </p:txBody>
      </p:sp>
      <p:sp>
        <p:nvSpPr>
          <p:cNvPr id="101378" name="Content Placeholder 2"/>
          <p:cNvSpPr>
            <a:spLocks noGrp="1"/>
          </p:cNvSpPr>
          <p:nvPr>
            <p:ph idx="1"/>
          </p:nvPr>
        </p:nvSpPr>
        <p:spPr>
          <a:xfrm>
            <a:off x="395288" y="4826000"/>
            <a:ext cx="8540750" cy="1538288"/>
          </a:xfrm>
        </p:spPr>
        <p:txBody>
          <a:bodyPr/>
          <a:lstStyle/>
          <a:p>
            <a:pPr>
              <a:buSzTx/>
            </a:pPr>
            <a:r>
              <a:rPr lang="en-US" sz="2000" smtClean="0"/>
              <a:t>Provides the ability to “Trunk” different VLANs between multiple switches</a:t>
            </a:r>
          </a:p>
          <a:p>
            <a:pPr>
              <a:buSzTx/>
            </a:pPr>
            <a:r>
              <a:rPr lang="en-US" sz="2000" i="1" u="sng" smtClean="0"/>
              <a:t>Customer Advantage</a:t>
            </a:r>
            <a:r>
              <a:rPr lang="en-US" sz="2000" smtClean="0"/>
              <a:t>: Simplifies VLAN management and configuration by reducing the need to configure VLAN information on every switch</a:t>
            </a:r>
          </a:p>
        </p:txBody>
      </p:sp>
      <p:sp>
        <p:nvSpPr>
          <p:cNvPr id="1013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/>
              </a:rPr>
              <a:t>SonicWALL CONFIDENTIAL   All Rights Reserved </a:t>
            </a:r>
          </a:p>
        </p:txBody>
      </p:sp>
      <p:sp>
        <p:nvSpPr>
          <p:cNvPr id="1013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AE0DDC-46F2-456D-8FBE-DF449529363B}" type="slidenum">
              <a:rPr lang="en-US" smtClean="0">
                <a:ea typeface="MS PGothic"/>
              </a:rPr>
              <a:pPr/>
              <a:t>2</a:t>
            </a:fld>
            <a:endParaRPr lang="en-US" smtClean="0">
              <a:ea typeface="MS PGothic"/>
            </a:endParaRPr>
          </a:p>
        </p:txBody>
      </p:sp>
      <p:pic>
        <p:nvPicPr>
          <p:cNvPr id="101381" name="Picture 2"/>
          <p:cNvPicPr>
            <a:picLocks noChangeAspect="1" noChangeArrowheads="1"/>
          </p:cNvPicPr>
          <p:nvPr/>
        </p:nvPicPr>
        <p:blipFill>
          <a:blip r:embed="rId3" cstate="print"/>
          <a:srcRect t="25351" r="1639" b="7216"/>
          <a:stretch>
            <a:fillRect/>
          </a:stretch>
        </p:blipFill>
        <p:spPr bwMode="auto">
          <a:xfrm>
            <a:off x="360363" y="1212850"/>
            <a:ext cx="8478837" cy="3524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1382" name="Rounded Rectangle 6"/>
          <p:cNvSpPr>
            <a:spLocks noChangeArrowheads="1"/>
          </p:cNvSpPr>
          <p:nvPr/>
        </p:nvSpPr>
        <p:spPr bwMode="auto">
          <a:xfrm>
            <a:off x="1676400" y="1544638"/>
            <a:ext cx="6054725" cy="388937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sz="5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Layer 2 Discovery</a:t>
            </a:r>
          </a:p>
        </p:txBody>
      </p:sp>
      <p:sp>
        <p:nvSpPr>
          <p:cNvPr id="103426" name="Content Placeholder 2"/>
          <p:cNvSpPr>
            <a:spLocks noGrp="1"/>
          </p:cNvSpPr>
          <p:nvPr>
            <p:ph idx="1"/>
          </p:nvPr>
        </p:nvSpPr>
        <p:spPr>
          <a:xfrm>
            <a:off x="425450" y="4905375"/>
            <a:ext cx="8540750" cy="1349375"/>
          </a:xfrm>
        </p:spPr>
        <p:txBody>
          <a:bodyPr/>
          <a:lstStyle/>
          <a:p>
            <a:r>
              <a:rPr lang="en-US" sz="2000" dirty="0" smtClean="0"/>
              <a:t>Uses IEEE 802.1AB (LLDP)/Microsoft LLTD protocols and switch forwarding table to discover devices visible from a port</a:t>
            </a:r>
          </a:p>
          <a:p>
            <a:r>
              <a:rPr lang="en-US" sz="2000" i="1" u="sng" dirty="0" smtClean="0"/>
              <a:t>Customer Advantage</a:t>
            </a:r>
            <a:r>
              <a:rPr lang="en-US" sz="2000" dirty="0" smtClean="0"/>
              <a:t>:  Provides Layer 2 network information for all devices attached to the Firewall</a:t>
            </a:r>
          </a:p>
        </p:txBody>
      </p:sp>
      <p:sp>
        <p:nvSpPr>
          <p:cNvPr id="10342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/>
              </a:rPr>
              <a:t>SonicWALL CONFIDENTIAL   All Rights Reserved </a:t>
            </a:r>
          </a:p>
        </p:txBody>
      </p:sp>
      <p:sp>
        <p:nvSpPr>
          <p:cNvPr id="1034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FD2E1B-CF81-46F3-99C8-668D9172F39F}" type="slidenum">
              <a:rPr lang="en-US" smtClean="0">
                <a:ea typeface="MS PGothic"/>
              </a:rPr>
              <a:pPr/>
              <a:t>3</a:t>
            </a:fld>
            <a:endParaRPr lang="en-US" smtClean="0">
              <a:ea typeface="MS PGothic"/>
            </a:endParaRPr>
          </a:p>
        </p:txBody>
      </p:sp>
      <p:pic>
        <p:nvPicPr>
          <p:cNvPr id="103429" name="Picture 2"/>
          <p:cNvPicPr>
            <a:picLocks noChangeAspect="1" noChangeArrowheads="1"/>
          </p:cNvPicPr>
          <p:nvPr/>
        </p:nvPicPr>
        <p:blipFill>
          <a:blip r:embed="rId3" cstate="print"/>
          <a:srcRect t="14087" b="17291"/>
          <a:stretch>
            <a:fillRect/>
          </a:stretch>
        </p:blipFill>
        <p:spPr bwMode="auto">
          <a:xfrm>
            <a:off x="1033463" y="1181100"/>
            <a:ext cx="699611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0" name="Rounded Rectangle 6"/>
          <p:cNvSpPr>
            <a:spLocks noChangeArrowheads="1"/>
          </p:cNvSpPr>
          <p:nvPr/>
        </p:nvSpPr>
        <p:spPr bwMode="auto">
          <a:xfrm>
            <a:off x="2112963" y="2352675"/>
            <a:ext cx="5726112" cy="300038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sz="5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 Aggregation</a:t>
            </a:r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/>
              </a:rPr>
              <a:t>SonicWALL CONFIDENTIAL   All Rights Reserved </a:t>
            </a:r>
          </a:p>
        </p:txBody>
      </p:sp>
      <p:sp>
        <p:nvSpPr>
          <p:cNvPr id="10547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5B860FD-A0DE-4DDA-9056-970586AE1192}" type="slidenum">
              <a:rPr lang="en-US" smtClean="0">
                <a:ea typeface="MS PGothic"/>
              </a:rPr>
              <a:pPr/>
              <a:t>4</a:t>
            </a:fld>
            <a:endParaRPr lang="en-US" smtClean="0">
              <a:ea typeface="MS PGothic"/>
            </a:endParaRPr>
          </a:p>
        </p:txBody>
      </p:sp>
      <p:sp>
        <p:nvSpPr>
          <p:cNvPr id="105476" name="Content Placeholder 6"/>
          <p:cNvSpPr>
            <a:spLocks noGrp="1"/>
          </p:cNvSpPr>
          <p:nvPr>
            <p:ph idx="1"/>
          </p:nvPr>
        </p:nvSpPr>
        <p:spPr>
          <a:xfrm>
            <a:off x="365125" y="5014913"/>
            <a:ext cx="8540750" cy="1206500"/>
          </a:xfrm>
        </p:spPr>
        <p:txBody>
          <a:bodyPr/>
          <a:lstStyle/>
          <a:p>
            <a:pPr>
              <a:buSzTx/>
            </a:pPr>
            <a:r>
              <a:rPr lang="en-US" sz="2000" smtClean="0"/>
              <a:t>Aggregate ports to increase performance and redundancy</a:t>
            </a:r>
          </a:p>
          <a:p>
            <a:pPr>
              <a:buSzTx/>
            </a:pPr>
            <a:r>
              <a:rPr lang="en-US" sz="2000" i="1" u="sng" smtClean="0"/>
              <a:t>Customer Advantage</a:t>
            </a:r>
            <a:r>
              <a:rPr lang="en-US" sz="2000" smtClean="0"/>
              <a:t>:  Can increase performance and port redundancy when connected to a switch/server that supports aggregation</a:t>
            </a:r>
          </a:p>
        </p:txBody>
      </p:sp>
      <p:pic>
        <p:nvPicPr>
          <p:cNvPr id="105477" name="Picture 3"/>
          <p:cNvPicPr>
            <a:picLocks noChangeAspect="1" noChangeArrowheads="1"/>
          </p:cNvPicPr>
          <p:nvPr/>
        </p:nvPicPr>
        <p:blipFill>
          <a:blip r:embed="rId3" cstate="print"/>
          <a:srcRect t="14133" b="17169"/>
          <a:stretch>
            <a:fillRect/>
          </a:stretch>
        </p:blipFill>
        <p:spPr bwMode="auto">
          <a:xfrm>
            <a:off x="1212850" y="1189038"/>
            <a:ext cx="7094538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8" name="Rounded Rectangle 7"/>
          <p:cNvSpPr>
            <a:spLocks noChangeArrowheads="1"/>
          </p:cNvSpPr>
          <p:nvPr/>
        </p:nvSpPr>
        <p:spPr bwMode="auto">
          <a:xfrm>
            <a:off x="2352675" y="2652713"/>
            <a:ext cx="5727700" cy="7651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sz="5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A40B36"/>
      </a:dk2>
      <a:lt2>
        <a:srgbClr val="B0B1B3"/>
      </a:lt2>
      <a:accent1>
        <a:srgbClr val="2D3654"/>
      </a:accent1>
      <a:accent2>
        <a:srgbClr val="80B3E5"/>
      </a:accent2>
      <a:accent3>
        <a:srgbClr val="FFFFFF"/>
      </a:accent3>
      <a:accent4>
        <a:srgbClr val="000000"/>
      </a:accent4>
      <a:accent5>
        <a:srgbClr val="ADAEB3"/>
      </a:accent5>
      <a:accent6>
        <a:srgbClr val="73A2CF"/>
      </a:accent6>
      <a:hlink>
        <a:srgbClr val="0095AA"/>
      </a:hlink>
      <a:folHlink>
        <a:srgbClr val="CE6B22"/>
      </a:folHlink>
    </a:clrScheme>
    <a:fontScheme name="Default Design">
      <a:majorFont>
        <a:latin typeface="Arial Black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8" dist="17961" dir="135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PGothic" pitchFamily="34" charset="-128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8" dist="17961" dir="135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PGothic" pitchFamily="34" charset="-128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A8A8A8"/>
        </a:lt2>
        <a:accent1>
          <a:srgbClr val="081644"/>
        </a:accent1>
        <a:accent2>
          <a:srgbClr val="6AB9D7"/>
        </a:accent2>
        <a:accent3>
          <a:srgbClr val="FFFFFF"/>
        </a:accent3>
        <a:accent4>
          <a:srgbClr val="000000"/>
        </a:accent4>
        <a:accent5>
          <a:srgbClr val="AAABB0"/>
        </a:accent5>
        <a:accent6>
          <a:srgbClr val="5FA7C3"/>
        </a:accent6>
        <a:hlink>
          <a:srgbClr val="2BA475"/>
        </a:hlink>
        <a:folHlink>
          <a:srgbClr val="DB00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B5B6BA"/>
        </a:lt2>
        <a:accent1>
          <a:srgbClr val="344D6B"/>
        </a:accent1>
        <a:accent2>
          <a:srgbClr val="336668"/>
        </a:accent2>
        <a:accent3>
          <a:srgbClr val="FFFFFF"/>
        </a:accent3>
        <a:accent4>
          <a:srgbClr val="000000"/>
        </a:accent4>
        <a:accent5>
          <a:srgbClr val="AEB2BA"/>
        </a:accent5>
        <a:accent6>
          <a:srgbClr val="2D5C5E"/>
        </a:accent6>
        <a:hlink>
          <a:srgbClr val="336668"/>
        </a:hlink>
        <a:folHlink>
          <a:srgbClr val="DB00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D40026"/>
        </a:dk2>
        <a:lt2>
          <a:srgbClr val="B5B6BA"/>
        </a:lt2>
        <a:accent1>
          <a:srgbClr val="344D6B"/>
        </a:accent1>
        <a:accent2>
          <a:srgbClr val="57A5D2"/>
        </a:accent2>
        <a:accent3>
          <a:srgbClr val="FFFFFF"/>
        </a:accent3>
        <a:accent4>
          <a:srgbClr val="000000"/>
        </a:accent4>
        <a:accent5>
          <a:srgbClr val="AEB2BA"/>
        </a:accent5>
        <a:accent6>
          <a:srgbClr val="4E95BE"/>
        </a:accent6>
        <a:hlink>
          <a:srgbClr val="336668"/>
        </a:hlink>
        <a:folHlink>
          <a:srgbClr val="57238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D40026"/>
        </a:dk2>
        <a:lt2>
          <a:srgbClr val="B5B6BA"/>
        </a:lt2>
        <a:accent1>
          <a:srgbClr val="344D6B"/>
        </a:accent1>
        <a:accent2>
          <a:srgbClr val="5FACCB"/>
        </a:accent2>
        <a:accent3>
          <a:srgbClr val="FFFFFF"/>
        </a:accent3>
        <a:accent4>
          <a:srgbClr val="000000"/>
        </a:accent4>
        <a:accent5>
          <a:srgbClr val="AEB2BA"/>
        </a:accent5>
        <a:accent6>
          <a:srgbClr val="559BB8"/>
        </a:accent6>
        <a:hlink>
          <a:srgbClr val="336668"/>
        </a:hlink>
        <a:folHlink>
          <a:srgbClr val="5723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">
      <a:dk1>
        <a:srgbClr val="000000"/>
      </a:dk1>
      <a:lt1>
        <a:srgbClr val="FFFFFF"/>
      </a:lt1>
      <a:dk2>
        <a:srgbClr val="A40B36"/>
      </a:dk2>
      <a:lt2>
        <a:srgbClr val="B0B1B3"/>
      </a:lt2>
      <a:accent1>
        <a:srgbClr val="2D3654"/>
      </a:accent1>
      <a:accent2>
        <a:srgbClr val="80B3E5"/>
      </a:accent2>
      <a:accent3>
        <a:srgbClr val="FFFFFF"/>
      </a:accent3>
      <a:accent4>
        <a:srgbClr val="000000"/>
      </a:accent4>
      <a:accent5>
        <a:srgbClr val="ADAEB3"/>
      </a:accent5>
      <a:accent6>
        <a:srgbClr val="73A2CF"/>
      </a:accent6>
      <a:hlink>
        <a:srgbClr val="0095AA"/>
      </a:hlink>
      <a:folHlink>
        <a:srgbClr val="CE6B22"/>
      </a:folHlink>
    </a:clrScheme>
    <a:fontScheme name="2_Default Design">
      <a:majorFont>
        <a:latin typeface="Arial Black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00000"/>
        </a:dk1>
        <a:lt1>
          <a:srgbClr val="FFFFFF"/>
        </a:lt1>
        <a:dk2>
          <a:srgbClr val="000000"/>
        </a:dk2>
        <a:lt2>
          <a:srgbClr val="A8A8A8"/>
        </a:lt2>
        <a:accent1>
          <a:srgbClr val="081644"/>
        </a:accent1>
        <a:accent2>
          <a:srgbClr val="6AB9D7"/>
        </a:accent2>
        <a:accent3>
          <a:srgbClr val="FFFFFF"/>
        </a:accent3>
        <a:accent4>
          <a:srgbClr val="000000"/>
        </a:accent4>
        <a:accent5>
          <a:srgbClr val="AAABB0"/>
        </a:accent5>
        <a:accent6>
          <a:srgbClr val="5FA7C3"/>
        </a:accent6>
        <a:hlink>
          <a:srgbClr val="2BA475"/>
        </a:hlink>
        <a:folHlink>
          <a:srgbClr val="DB00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00000"/>
        </a:dk1>
        <a:lt1>
          <a:srgbClr val="FFFFFF"/>
        </a:lt1>
        <a:dk2>
          <a:srgbClr val="000000"/>
        </a:dk2>
        <a:lt2>
          <a:srgbClr val="B5B6BA"/>
        </a:lt2>
        <a:accent1>
          <a:srgbClr val="344D6B"/>
        </a:accent1>
        <a:accent2>
          <a:srgbClr val="336668"/>
        </a:accent2>
        <a:accent3>
          <a:srgbClr val="FFFFFF"/>
        </a:accent3>
        <a:accent4>
          <a:srgbClr val="000000"/>
        </a:accent4>
        <a:accent5>
          <a:srgbClr val="AEB2BA"/>
        </a:accent5>
        <a:accent6>
          <a:srgbClr val="2D5C5E"/>
        </a:accent6>
        <a:hlink>
          <a:srgbClr val="336668"/>
        </a:hlink>
        <a:folHlink>
          <a:srgbClr val="DB00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5">
        <a:dk1>
          <a:srgbClr val="000000"/>
        </a:dk1>
        <a:lt1>
          <a:srgbClr val="FFFFFF"/>
        </a:lt1>
        <a:dk2>
          <a:srgbClr val="D40026"/>
        </a:dk2>
        <a:lt2>
          <a:srgbClr val="B5B6BA"/>
        </a:lt2>
        <a:accent1>
          <a:srgbClr val="344D6B"/>
        </a:accent1>
        <a:accent2>
          <a:srgbClr val="57A5D2"/>
        </a:accent2>
        <a:accent3>
          <a:srgbClr val="FFFFFF"/>
        </a:accent3>
        <a:accent4>
          <a:srgbClr val="000000"/>
        </a:accent4>
        <a:accent5>
          <a:srgbClr val="AEB2BA"/>
        </a:accent5>
        <a:accent6>
          <a:srgbClr val="4E95BE"/>
        </a:accent6>
        <a:hlink>
          <a:srgbClr val="336668"/>
        </a:hlink>
        <a:folHlink>
          <a:srgbClr val="57238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6">
        <a:dk1>
          <a:srgbClr val="000000"/>
        </a:dk1>
        <a:lt1>
          <a:srgbClr val="FFFFFF"/>
        </a:lt1>
        <a:dk2>
          <a:srgbClr val="D40026"/>
        </a:dk2>
        <a:lt2>
          <a:srgbClr val="B5B6BA"/>
        </a:lt2>
        <a:accent1>
          <a:srgbClr val="344D6B"/>
        </a:accent1>
        <a:accent2>
          <a:srgbClr val="5FACCB"/>
        </a:accent2>
        <a:accent3>
          <a:srgbClr val="FFFFFF"/>
        </a:accent3>
        <a:accent4>
          <a:srgbClr val="000000"/>
        </a:accent4>
        <a:accent5>
          <a:srgbClr val="AEB2BA"/>
        </a:accent5>
        <a:accent6>
          <a:srgbClr val="559BB8"/>
        </a:accent6>
        <a:hlink>
          <a:srgbClr val="336668"/>
        </a:hlink>
        <a:folHlink>
          <a:srgbClr val="5723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52793</TotalTime>
  <Words>131</Words>
  <Application>Microsoft Office PowerPoint</Application>
  <PresentationFormat>On-screen Show (4:3)</PresentationFormat>
  <Paragraphs>25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2_Default Design</vt:lpstr>
      <vt:lpstr>Switching</vt:lpstr>
      <vt:lpstr>VLAN Trunking</vt:lpstr>
      <vt:lpstr>Layer 2 Discovery</vt:lpstr>
      <vt:lpstr>Link Aggregation</vt:lpstr>
      <vt:lpstr>Thank You</vt:lpstr>
    </vt:vector>
  </TitlesOfParts>
  <Company>SonicWALL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NSA 2400MX Internal Overview</dc:title>
  <dc:creator>Alex Vazquez Brozos</dc:creator>
  <cp:lastModifiedBy>Alex Vazquez Brozos</cp:lastModifiedBy>
  <cp:revision>633</cp:revision>
  <cp:lastPrinted>2006-10-31T21:07:30Z</cp:lastPrinted>
  <dcterms:modified xsi:type="dcterms:W3CDTF">2015-09-15T20:45:10Z</dcterms:modified>
</cp:coreProperties>
</file>